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74" r:id="rId12"/>
    <p:sldId id="267" r:id="rId13"/>
    <p:sldId id="268" r:id="rId14"/>
    <p:sldId id="269" r:id="rId15"/>
    <p:sldId id="271" r:id="rId16"/>
    <p:sldId id="272" r:id="rId17"/>
    <p:sldId id="273" r:id="rId18"/>
    <p:sldId id="262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F0502020204030204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 panose="020B0604020202020204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 panose="020B0604020202020204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Тема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«Применение педагогических приёмов на уроках истории, обществознания и географии»</a:t>
            </a:r>
            <a:endParaRPr sz="3200" b="0" i="0" u="none" strike="noStrike" cap="none" dirty="0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Позднухова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Анна Александровна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Учитель истории, обществознания и географии, 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МОУ СОШ г. о. Восход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ЗАТО Восход</a:t>
            </a:r>
            <a:endParaRPr sz="1800" b="1" i="1" u="none" strike="noStrike" cap="none" dirty="0">
              <a:solidFill>
                <a:srgbClr val="1D3152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95976" y="461865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95975" y="2188029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применялся в трёх классах. В 5 классах цитата Б. Франклина была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связана с лентой времени Римской цивилизации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10 классе использовалась цитата Людовика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XIV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была связана с учебным заданием.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цитат позволили замотивировать учащихся на решение проблемных ситуаций. В 5-х классах, ребята, опираясь на ленту времени и знания курса, отвечали на вопросы по цитате. В 10 классе учащиеся взяли на себя роль регуляторов экономики. 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287" y="1184988"/>
            <a:ext cx="7847714" cy="441433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95976" y="461865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923" y="1145093"/>
            <a:ext cx="6905078" cy="38841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39349"/>
            <a:ext cx="6755786" cy="38001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10657816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приём позволяет замотивировать учащихся,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 представить задания подводящие к проблему вопросу или учебному заданию.</a:t>
            </a:r>
            <a:endParaRPr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902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приём. «До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посредством использования приема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актуализировать знания учащихся, замотивировать на изучение нового материала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имеющиеся знания;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навыков активного слушания;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у учащихся навыков оценки и анализа собственной деятельности;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4" y="1447450"/>
            <a:ext cx="10490899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позволяет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актуализировать знания, систематизировать их.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Также учащиеся замотивированы в заполнение таблицы. По окончанию работы перед учащимися есть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конкретные результаты урока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Их представление позволяет ученикам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полезность урока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327745" y="-490877"/>
            <a:ext cx="9704100" cy="3364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SzPct val="202000"/>
            </a:pPr>
            <a:r>
              <a:rPr lang="ru-RU" sz="2175" i="1" dirty="0" smtClean="0"/>
              <a:t/>
            </a:r>
            <a:br>
              <a:rPr lang="ru-RU" sz="2175" i="1" dirty="0" smtClean="0"/>
            </a:br>
            <a:r>
              <a:rPr lang="ru-RU" sz="2175" i="1" dirty="0"/>
              <a:t/>
            </a:r>
            <a:br>
              <a:rPr lang="ru-RU" sz="2175" i="1" dirty="0"/>
            </a:br>
            <a:endParaRPr sz="2175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9184" y="1687493"/>
          <a:ext cx="11628015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5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урока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Возможные варианты применения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Антарктида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класс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Постановка цели и задач урока. Мотивация учебной деятельности учащихся.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ИЛИ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Актуализация знаний.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других уроках с целью актуализации знаний, их систематизации, с целью мотивации и организации деятельности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9" y="2057400"/>
            <a:ext cx="5169126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Учащиеся, заполняя колонку «ДО», продемонстрировали не только знание общеизвестных фактов о материке, но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анализа и рассуждений написали факты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должны были узнать на уроке. Данный прием замотивировал учащихся обратиться к картам атласа, чтобы зафиксировать больше информации в первую колонку. Те, у кого было мало написано в первом колонке, особо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слушали новый материал и оценили урок как полезный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Учащиеся, которые написали от 3 до 5 положений также активно слушали и выполняли другие учебные задания, чтобы расширить свой кругозор.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119;p4"/>
          <p:cNvSpPr txBox="1"/>
          <p:nvPr/>
        </p:nvSpPr>
        <p:spPr>
          <a:xfrm>
            <a:off x="6627879" y="1967204"/>
            <a:ext cx="5169126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None/>
              <a:defRPr sz="1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indent="0" algn="just">
              <a:spcBef>
                <a:spcPts val="0"/>
              </a:spcBef>
              <a:buSzPts val="2800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Изображение 1" descr="5hRFFA0SeFawan3TaIcdMj61PotJJZKlbhP6HuJysIBPD-J-SSxZUj0snUwBAHq-Jf9iYPP1clWzJ7Vl26ZiqsH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430" y="1169035"/>
            <a:ext cx="3629025" cy="47002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9715423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приём позволяет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отследить прогресс, увидеть разницу между знания до и после урока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Ученики учатся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информацию и оценивать свой рост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Таким образом, конспект урока будет представлен в виде понятной таблицы.</a:t>
            </a:r>
            <a:endParaRPr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85710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Благодарю за внимание, коллеги!</a:t>
            </a:r>
            <a:endParaRPr sz="3600" b="1" i="0" u="none" strike="noStrike" cap="none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902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приём. «Ассоциации»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посредством использования приема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основные понятия раздела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навыков активного слушания;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навыков применения на практике теоретических знаний;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навыков аргументации;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4" y="1447450"/>
            <a:ext cx="10490899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508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приём является авторским.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материала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посредством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«Ассоциации».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Многим ребятам знакома эта игра, ее формат отлично подходит для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фронтальной работы.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Важно, чтобы учитель обозначил, что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ассоциации должны быть не только связаны друг с другом, но и должны не выходить за рамки изученной темы.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Приём позволяет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вспомнить основные термины, их взаимосвязь друг с другом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28600" lvl="0" indent="-508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задействует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УДД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поскольку учащимся необходимо слушать предыдущие ассоциации. По ходу названия подходящих терминов учитель может задавать ребятам вопросы о сущности понятий, их ключевых характеристиках, событий связанных с ними.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327745" y="-490877"/>
            <a:ext cx="9704100" cy="3364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SzPct val="202000"/>
            </a:pPr>
            <a:r>
              <a:rPr lang="ru-RU" sz="2175" i="1" dirty="0" smtClean="0"/>
              <a:t/>
            </a:r>
            <a:br>
              <a:rPr lang="ru-RU" sz="2175" i="1" dirty="0" smtClean="0"/>
            </a:br>
            <a:r>
              <a:rPr lang="ru-RU" sz="2175" i="1" dirty="0"/>
              <a:t/>
            </a:r>
            <a:br>
              <a:rPr lang="ru-RU" sz="2175" i="1" dirty="0"/>
            </a:br>
            <a:endParaRPr sz="2175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9184" y="1687493"/>
          <a:ext cx="11628015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5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урока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Возможные варианты применения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Поздняя империя в Риме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5-е классы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Постановка цели и задач урока. Мотивация учебной деятельности учащихся.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ИЛИ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Актуализация знаний.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других уроках с целью повторить или закрепить изученные понятия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40105" y="2057400"/>
            <a:ext cx="4534535" cy="3811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применялся на первом уроке истории после февральских каникул. Учащиеся двух классов приняли активное участие. Некоторые ребята предлагали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ассоциаций, аргументируя свою точку зрения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случае затруднения у учеников преподаватель напоминал события, связанные с подходящим термином или задавал наводящие вопросы. Чтобы расширить игровой элемент,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ребятам было предложено показывать крест руками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 они не могли назвать ассоциацию, в таком случае ход переходил дальше по цепочке.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119;p4"/>
          <p:cNvSpPr txBox="1"/>
          <p:nvPr/>
        </p:nvSpPr>
        <p:spPr>
          <a:xfrm>
            <a:off x="5930466" y="1522808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None/>
              <a:defRPr sz="1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indent="0" algn="just">
              <a:spcBef>
                <a:spcPts val="0"/>
              </a:spcBef>
              <a:buSzPts val="2800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Изображение 2" descr="bUDwGULf7DkZ7XVIPIeJ8ijYfCMVpHTuk-OjfqRMJ1M5yPQA1xRlPeNVfIHZr3UIHm_TKL1ubs6mpijx4fwRmW_Z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3395" y="1957705"/>
            <a:ext cx="5328285" cy="35344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9715423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приём отлично подходит для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фронтальной работы с целью повторения или закрепления понятий.</a:t>
            </a:r>
            <a:endParaRPr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902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приём. «Цитата»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посредством использования приема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замотивировать учащихся к изучению нового материала, решению проблемного вопроса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навыков анализа;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навыков постановки проблемного вопроса;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навыков аргументации;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креативности и воображения;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4" y="1447450"/>
            <a:ext cx="10490899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508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приём позволяет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внимание учащихся к теме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Опираясь на цитату, ученики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ключевую мысль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связанную с учебным материалом. Поскольку цитата может содержать литературные приемы, которые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задействуют воображение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 учащихся развивается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образное мышление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Необходимость связать цитату с возможной тема урока развивает у детей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логическое мышление.</a:t>
            </a:r>
          </a:p>
          <a:p>
            <a:pPr marL="228600" lvl="0" indent="-508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цитаты может непосредственно быть связан с темой урока. Учащиеся могут заинтересоваться личностью автора цитаты,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выразить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собственное согласие или несогласие с мнением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Если цитаты оценочного характера будущего, учащиеся могут найти аргументы, подтверждающие ее справедливость.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327745" y="-490877"/>
            <a:ext cx="9704100" cy="3364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SzPct val="202000"/>
            </a:pPr>
            <a:r>
              <a:rPr lang="ru-RU" sz="2175" i="1" dirty="0" smtClean="0"/>
              <a:t/>
            </a:r>
            <a:br>
              <a:rPr lang="ru-RU" sz="2175" i="1" dirty="0" smtClean="0"/>
            </a:br>
            <a:r>
              <a:rPr lang="ru-RU" sz="2175" i="1" dirty="0"/>
              <a:t/>
            </a:r>
            <a:br>
              <a:rPr lang="ru-RU" sz="2175" i="1" dirty="0"/>
            </a:br>
            <a:endParaRPr sz="2175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9184" y="1687493"/>
          <a:ext cx="11628015" cy="3230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5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56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урока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Возможные варианты применения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Поздняя империя в Риме</a:t>
                      </a: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Роль государства в экономике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5-е классы</a:t>
                      </a: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класс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Постановка цели и задач урока. Мотивация учебной деятельности учащихся.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Цитаты можно совмещать с конкретными событиями, личностями, схемами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885</Words>
  <Application>Microsoft Office PowerPoint</Application>
  <PresentationFormat>Широкоэкранный</PresentationFormat>
  <Paragraphs>111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1_Тема Office</vt:lpstr>
      <vt:lpstr>Презентация PowerPoint</vt:lpstr>
      <vt:lpstr>Педагогический приём. «Ассоциации»</vt:lpstr>
      <vt:lpstr>Теоретическое описание приема</vt:lpstr>
      <vt:lpstr>Практическая значимость   </vt:lpstr>
      <vt:lpstr>Применение приема на уроке</vt:lpstr>
      <vt:lpstr>Презентация PowerPoint</vt:lpstr>
      <vt:lpstr>Педагогический приём. «Цитата»</vt:lpstr>
      <vt:lpstr>Теоретическое описание приема</vt:lpstr>
      <vt:lpstr>Практическая значимость   </vt:lpstr>
      <vt:lpstr>Применение приема на уроке</vt:lpstr>
      <vt:lpstr>Применение приема на уроке</vt:lpstr>
      <vt:lpstr>Презентация PowerPoint</vt:lpstr>
      <vt:lpstr>Педагогический приём. «До/после»</vt:lpstr>
      <vt:lpstr>Теоретическое описание приема</vt:lpstr>
      <vt:lpstr>Практическая значимость  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pozdnuhovnikolaj@gmail.com</cp:lastModifiedBy>
  <cp:revision>22</cp:revision>
  <dcterms:created xsi:type="dcterms:W3CDTF">2024-01-14T08:39:00Z</dcterms:created>
  <dcterms:modified xsi:type="dcterms:W3CDTF">2026-03-30T04:42:06Z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F678924C6CFE4B0BA1D61430303D8560_12</vt:lpwstr>
  </property>
  <property fmtid="{D5CDD505-2E9C-101B-9397-08002B2CF9AE}" pid="3" name="KSOProductBuildVer">
    <vt:lpwstr>1049-12.2.0.23196</vt:lpwstr>
  </property>
</Properties>
</file>